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30279975" cy="42808525"/>
  <p:notesSz cx="6858000" cy="9144000"/>
  <p:defaultTextStyle>
    <a:defPPr>
      <a:defRPr lang="en-US"/>
    </a:defPPr>
    <a:lvl1pPr marL="0" algn="l" defTabSz="3508187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1pPr>
    <a:lvl2pPr marL="1754094" algn="l" defTabSz="3508187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2pPr>
    <a:lvl3pPr marL="3508187" algn="l" defTabSz="3508187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3pPr>
    <a:lvl4pPr marL="5262281" algn="l" defTabSz="3508187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4pPr>
    <a:lvl5pPr marL="7016374" algn="l" defTabSz="3508187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5pPr>
    <a:lvl6pPr marL="8770468" algn="l" defTabSz="3508187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6pPr>
    <a:lvl7pPr marL="10524561" algn="l" defTabSz="3508187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7pPr>
    <a:lvl8pPr marL="12278655" algn="l" defTabSz="3508187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8pPr>
    <a:lvl9pPr marL="14032748" algn="l" defTabSz="3508187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 userDrawn="1">
          <p15:clr>
            <a:srgbClr val="A4A3A4"/>
          </p15:clr>
        </p15:guide>
        <p15:guide id="2" pos="9537" userDrawn="1">
          <p15:clr>
            <a:srgbClr val="A4A3A4"/>
          </p15:clr>
        </p15:guide>
        <p15:guide id="3" orient="horz" pos="55">
          <p15:clr>
            <a:srgbClr val="A4A3A4"/>
          </p15:clr>
        </p15:guide>
        <p15:guide id="4" pos="93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88E"/>
    <a:srgbClr val="FFFF99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1" autoAdjust="0"/>
    <p:restoredTop sz="94660"/>
  </p:normalViewPr>
  <p:slideViewPr>
    <p:cSldViewPr snapToGrid="0">
      <p:cViewPr>
        <p:scale>
          <a:sx n="20" d="100"/>
          <a:sy n="20" d="100"/>
        </p:scale>
        <p:origin x="1770" y="10"/>
      </p:cViewPr>
      <p:guideLst>
        <p:guide orient="horz" pos="13483"/>
        <p:guide pos="9537"/>
        <p:guide orient="horz" pos="55"/>
        <p:guide pos="93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98" y="7005935"/>
            <a:ext cx="25737979" cy="14903709"/>
          </a:xfrm>
        </p:spPr>
        <p:txBody>
          <a:bodyPr anchor="b"/>
          <a:lstStyle>
            <a:lvl1pPr algn="ctr">
              <a:defRPr sz="1986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997" y="22484388"/>
            <a:ext cx="22709981" cy="10335481"/>
          </a:xfrm>
        </p:spPr>
        <p:txBody>
          <a:bodyPr/>
          <a:lstStyle>
            <a:lvl1pPr marL="0" indent="0" algn="ctr">
              <a:buNone/>
              <a:defRPr sz="7948"/>
            </a:lvl1pPr>
            <a:lvl2pPr marL="1514018" indent="0" algn="ctr">
              <a:buNone/>
              <a:defRPr sz="6623"/>
            </a:lvl2pPr>
            <a:lvl3pPr marL="3028036" indent="0" algn="ctr">
              <a:buNone/>
              <a:defRPr sz="5961"/>
            </a:lvl3pPr>
            <a:lvl4pPr marL="4542053" indent="0" algn="ctr">
              <a:buNone/>
              <a:defRPr sz="5298"/>
            </a:lvl4pPr>
            <a:lvl5pPr marL="6056071" indent="0" algn="ctr">
              <a:buNone/>
              <a:defRPr sz="5298"/>
            </a:lvl5pPr>
            <a:lvl6pPr marL="7570089" indent="0" algn="ctr">
              <a:buNone/>
              <a:defRPr sz="5298"/>
            </a:lvl6pPr>
            <a:lvl7pPr marL="9084107" indent="0" algn="ctr">
              <a:buNone/>
              <a:defRPr sz="5298"/>
            </a:lvl7pPr>
            <a:lvl8pPr marL="10598125" indent="0" algn="ctr">
              <a:buNone/>
              <a:defRPr sz="5298"/>
            </a:lvl8pPr>
            <a:lvl9pPr marL="12112142" indent="0" algn="ctr">
              <a:buNone/>
              <a:defRPr sz="5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3EA7-0C76-4293-8813-FB8F2DA78692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48C3-285C-4D8B-AE50-FBDD2F7D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3EA7-0C76-4293-8813-FB8F2DA78692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48C3-285C-4D8B-AE50-FBDD2F7D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6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9109" y="2279158"/>
            <a:ext cx="6529120" cy="3627824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750" y="2279158"/>
            <a:ext cx="19208859" cy="3627824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3EA7-0C76-4293-8813-FB8F2DA78692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48C3-285C-4D8B-AE50-FBDD2F7D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7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3EA7-0C76-4293-8813-FB8F2DA78692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48C3-285C-4D8B-AE50-FBDD2F7D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9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979" y="10672416"/>
            <a:ext cx="26116478" cy="17807154"/>
          </a:xfrm>
        </p:spPr>
        <p:txBody>
          <a:bodyPr anchor="b"/>
          <a:lstStyle>
            <a:lvl1pPr>
              <a:defRPr sz="1986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979" y="28648032"/>
            <a:ext cx="26116478" cy="9364362"/>
          </a:xfrm>
        </p:spPr>
        <p:txBody>
          <a:bodyPr/>
          <a:lstStyle>
            <a:lvl1pPr marL="0" indent="0">
              <a:buNone/>
              <a:defRPr sz="7948">
                <a:solidFill>
                  <a:schemeClr val="tx1"/>
                </a:solidFill>
              </a:defRPr>
            </a:lvl1pPr>
            <a:lvl2pPr marL="1514018" indent="0">
              <a:buNone/>
              <a:defRPr sz="6623">
                <a:solidFill>
                  <a:schemeClr val="tx1">
                    <a:tint val="75000"/>
                  </a:schemeClr>
                </a:solidFill>
              </a:defRPr>
            </a:lvl2pPr>
            <a:lvl3pPr marL="3028036" indent="0">
              <a:buNone/>
              <a:defRPr sz="5961">
                <a:solidFill>
                  <a:schemeClr val="tx1">
                    <a:tint val="75000"/>
                  </a:schemeClr>
                </a:solidFill>
              </a:defRPr>
            </a:lvl3pPr>
            <a:lvl4pPr marL="4542053" indent="0">
              <a:buNone/>
              <a:defRPr sz="5298">
                <a:solidFill>
                  <a:schemeClr val="tx1">
                    <a:tint val="75000"/>
                  </a:schemeClr>
                </a:solidFill>
              </a:defRPr>
            </a:lvl4pPr>
            <a:lvl5pPr marL="6056071" indent="0">
              <a:buNone/>
              <a:defRPr sz="5298">
                <a:solidFill>
                  <a:schemeClr val="tx1">
                    <a:tint val="75000"/>
                  </a:schemeClr>
                </a:solidFill>
              </a:defRPr>
            </a:lvl5pPr>
            <a:lvl6pPr marL="7570089" indent="0">
              <a:buNone/>
              <a:defRPr sz="5298">
                <a:solidFill>
                  <a:schemeClr val="tx1">
                    <a:tint val="75000"/>
                  </a:schemeClr>
                </a:solidFill>
              </a:defRPr>
            </a:lvl6pPr>
            <a:lvl7pPr marL="9084107" indent="0">
              <a:buNone/>
              <a:defRPr sz="5298">
                <a:solidFill>
                  <a:schemeClr val="tx1">
                    <a:tint val="75000"/>
                  </a:schemeClr>
                </a:solidFill>
              </a:defRPr>
            </a:lvl7pPr>
            <a:lvl8pPr marL="10598125" indent="0">
              <a:buNone/>
              <a:defRPr sz="5298">
                <a:solidFill>
                  <a:schemeClr val="tx1">
                    <a:tint val="75000"/>
                  </a:schemeClr>
                </a:solidFill>
              </a:defRPr>
            </a:lvl8pPr>
            <a:lvl9pPr marL="12112142" indent="0">
              <a:buNone/>
              <a:defRPr sz="52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3EA7-0C76-4293-8813-FB8F2DA78692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48C3-285C-4D8B-AE50-FBDD2F7D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4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748" y="11395788"/>
            <a:ext cx="12868989" cy="271616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9238" y="11395788"/>
            <a:ext cx="12868989" cy="271616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3EA7-0C76-4293-8813-FB8F2DA78692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48C3-285C-4D8B-AE50-FBDD2F7D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0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692" y="2279167"/>
            <a:ext cx="26116478" cy="82743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695" y="10494037"/>
            <a:ext cx="12809847" cy="5142966"/>
          </a:xfrm>
        </p:spPr>
        <p:txBody>
          <a:bodyPr anchor="b"/>
          <a:lstStyle>
            <a:lvl1pPr marL="0" indent="0">
              <a:buNone/>
              <a:defRPr sz="7948" b="1"/>
            </a:lvl1pPr>
            <a:lvl2pPr marL="1514018" indent="0">
              <a:buNone/>
              <a:defRPr sz="6623" b="1"/>
            </a:lvl2pPr>
            <a:lvl3pPr marL="3028036" indent="0">
              <a:buNone/>
              <a:defRPr sz="5961" b="1"/>
            </a:lvl3pPr>
            <a:lvl4pPr marL="4542053" indent="0">
              <a:buNone/>
              <a:defRPr sz="5298" b="1"/>
            </a:lvl4pPr>
            <a:lvl5pPr marL="6056071" indent="0">
              <a:buNone/>
              <a:defRPr sz="5298" b="1"/>
            </a:lvl5pPr>
            <a:lvl6pPr marL="7570089" indent="0">
              <a:buNone/>
              <a:defRPr sz="5298" b="1"/>
            </a:lvl6pPr>
            <a:lvl7pPr marL="9084107" indent="0">
              <a:buNone/>
              <a:defRPr sz="5298" b="1"/>
            </a:lvl7pPr>
            <a:lvl8pPr marL="10598125" indent="0">
              <a:buNone/>
              <a:defRPr sz="5298" b="1"/>
            </a:lvl8pPr>
            <a:lvl9pPr marL="12112142" indent="0">
              <a:buNone/>
              <a:defRPr sz="52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695" y="15637003"/>
            <a:ext cx="12809847" cy="22999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9239" y="10494037"/>
            <a:ext cx="12872933" cy="5142966"/>
          </a:xfrm>
        </p:spPr>
        <p:txBody>
          <a:bodyPr anchor="b"/>
          <a:lstStyle>
            <a:lvl1pPr marL="0" indent="0">
              <a:buNone/>
              <a:defRPr sz="7948" b="1"/>
            </a:lvl1pPr>
            <a:lvl2pPr marL="1514018" indent="0">
              <a:buNone/>
              <a:defRPr sz="6623" b="1"/>
            </a:lvl2pPr>
            <a:lvl3pPr marL="3028036" indent="0">
              <a:buNone/>
              <a:defRPr sz="5961" b="1"/>
            </a:lvl3pPr>
            <a:lvl4pPr marL="4542053" indent="0">
              <a:buNone/>
              <a:defRPr sz="5298" b="1"/>
            </a:lvl4pPr>
            <a:lvl5pPr marL="6056071" indent="0">
              <a:buNone/>
              <a:defRPr sz="5298" b="1"/>
            </a:lvl5pPr>
            <a:lvl6pPr marL="7570089" indent="0">
              <a:buNone/>
              <a:defRPr sz="5298" b="1"/>
            </a:lvl6pPr>
            <a:lvl7pPr marL="9084107" indent="0">
              <a:buNone/>
              <a:defRPr sz="5298" b="1"/>
            </a:lvl7pPr>
            <a:lvl8pPr marL="10598125" indent="0">
              <a:buNone/>
              <a:defRPr sz="5298" b="1"/>
            </a:lvl8pPr>
            <a:lvl9pPr marL="12112142" indent="0">
              <a:buNone/>
              <a:defRPr sz="52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9239" y="15637003"/>
            <a:ext cx="12872933" cy="22999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3EA7-0C76-4293-8813-FB8F2DA78692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48C3-285C-4D8B-AE50-FBDD2F7D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2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3EA7-0C76-4293-8813-FB8F2DA78692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48C3-285C-4D8B-AE50-FBDD2F7D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0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3EA7-0C76-4293-8813-FB8F2DA78692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48C3-285C-4D8B-AE50-FBDD2F7D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5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692" y="2853902"/>
            <a:ext cx="9766080" cy="9988656"/>
          </a:xfrm>
        </p:spPr>
        <p:txBody>
          <a:bodyPr anchor="b"/>
          <a:lstStyle>
            <a:lvl1pPr>
              <a:defRPr sz="105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933" y="6163644"/>
            <a:ext cx="15329237" cy="30421799"/>
          </a:xfrm>
        </p:spPr>
        <p:txBody>
          <a:bodyPr/>
          <a:lstStyle>
            <a:lvl1pPr>
              <a:defRPr sz="10597"/>
            </a:lvl1pPr>
            <a:lvl2pPr>
              <a:defRPr sz="9272"/>
            </a:lvl2pPr>
            <a:lvl3pPr>
              <a:defRPr sz="7948"/>
            </a:lvl3pPr>
            <a:lvl4pPr>
              <a:defRPr sz="6623"/>
            </a:lvl4pPr>
            <a:lvl5pPr>
              <a:defRPr sz="6623"/>
            </a:lvl5pPr>
            <a:lvl6pPr>
              <a:defRPr sz="6623"/>
            </a:lvl6pPr>
            <a:lvl7pPr>
              <a:defRPr sz="6623"/>
            </a:lvl7pPr>
            <a:lvl8pPr>
              <a:defRPr sz="6623"/>
            </a:lvl8pPr>
            <a:lvl9pPr>
              <a:defRPr sz="66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692" y="12842558"/>
            <a:ext cx="9766080" cy="23792426"/>
          </a:xfrm>
        </p:spPr>
        <p:txBody>
          <a:bodyPr/>
          <a:lstStyle>
            <a:lvl1pPr marL="0" indent="0">
              <a:buNone/>
              <a:defRPr sz="5298"/>
            </a:lvl1pPr>
            <a:lvl2pPr marL="1514018" indent="0">
              <a:buNone/>
              <a:defRPr sz="4636"/>
            </a:lvl2pPr>
            <a:lvl3pPr marL="3028036" indent="0">
              <a:buNone/>
              <a:defRPr sz="3974"/>
            </a:lvl3pPr>
            <a:lvl4pPr marL="4542053" indent="0">
              <a:buNone/>
              <a:defRPr sz="3312"/>
            </a:lvl4pPr>
            <a:lvl5pPr marL="6056071" indent="0">
              <a:buNone/>
              <a:defRPr sz="3312"/>
            </a:lvl5pPr>
            <a:lvl6pPr marL="7570089" indent="0">
              <a:buNone/>
              <a:defRPr sz="3312"/>
            </a:lvl6pPr>
            <a:lvl7pPr marL="9084107" indent="0">
              <a:buNone/>
              <a:defRPr sz="3312"/>
            </a:lvl7pPr>
            <a:lvl8pPr marL="10598125" indent="0">
              <a:buNone/>
              <a:defRPr sz="3312"/>
            </a:lvl8pPr>
            <a:lvl9pPr marL="12112142" indent="0">
              <a:buNone/>
              <a:defRPr sz="331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3EA7-0C76-4293-8813-FB8F2DA78692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48C3-285C-4D8B-AE50-FBDD2F7D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64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692" y="2853902"/>
            <a:ext cx="9766080" cy="9988656"/>
          </a:xfrm>
        </p:spPr>
        <p:txBody>
          <a:bodyPr anchor="b"/>
          <a:lstStyle>
            <a:lvl1pPr>
              <a:defRPr sz="105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2933" y="6163644"/>
            <a:ext cx="15329237" cy="30421799"/>
          </a:xfrm>
        </p:spPr>
        <p:txBody>
          <a:bodyPr anchor="t"/>
          <a:lstStyle>
            <a:lvl1pPr marL="0" indent="0">
              <a:buNone/>
              <a:defRPr sz="10597"/>
            </a:lvl1pPr>
            <a:lvl2pPr marL="1514018" indent="0">
              <a:buNone/>
              <a:defRPr sz="9272"/>
            </a:lvl2pPr>
            <a:lvl3pPr marL="3028036" indent="0">
              <a:buNone/>
              <a:defRPr sz="7948"/>
            </a:lvl3pPr>
            <a:lvl4pPr marL="4542053" indent="0">
              <a:buNone/>
              <a:defRPr sz="6623"/>
            </a:lvl4pPr>
            <a:lvl5pPr marL="6056071" indent="0">
              <a:buNone/>
              <a:defRPr sz="6623"/>
            </a:lvl5pPr>
            <a:lvl6pPr marL="7570089" indent="0">
              <a:buNone/>
              <a:defRPr sz="6623"/>
            </a:lvl6pPr>
            <a:lvl7pPr marL="9084107" indent="0">
              <a:buNone/>
              <a:defRPr sz="6623"/>
            </a:lvl7pPr>
            <a:lvl8pPr marL="10598125" indent="0">
              <a:buNone/>
              <a:defRPr sz="6623"/>
            </a:lvl8pPr>
            <a:lvl9pPr marL="12112142" indent="0">
              <a:buNone/>
              <a:defRPr sz="662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692" y="12842558"/>
            <a:ext cx="9766080" cy="23792426"/>
          </a:xfrm>
        </p:spPr>
        <p:txBody>
          <a:bodyPr/>
          <a:lstStyle>
            <a:lvl1pPr marL="0" indent="0">
              <a:buNone/>
              <a:defRPr sz="5298"/>
            </a:lvl1pPr>
            <a:lvl2pPr marL="1514018" indent="0">
              <a:buNone/>
              <a:defRPr sz="4636"/>
            </a:lvl2pPr>
            <a:lvl3pPr marL="3028036" indent="0">
              <a:buNone/>
              <a:defRPr sz="3974"/>
            </a:lvl3pPr>
            <a:lvl4pPr marL="4542053" indent="0">
              <a:buNone/>
              <a:defRPr sz="3312"/>
            </a:lvl4pPr>
            <a:lvl5pPr marL="6056071" indent="0">
              <a:buNone/>
              <a:defRPr sz="3312"/>
            </a:lvl5pPr>
            <a:lvl6pPr marL="7570089" indent="0">
              <a:buNone/>
              <a:defRPr sz="3312"/>
            </a:lvl6pPr>
            <a:lvl7pPr marL="9084107" indent="0">
              <a:buNone/>
              <a:defRPr sz="3312"/>
            </a:lvl7pPr>
            <a:lvl8pPr marL="10598125" indent="0">
              <a:buNone/>
              <a:defRPr sz="3312"/>
            </a:lvl8pPr>
            <a:lvl9pPr marL="12112142" indent="0">
              <a:buNone/>
              <a:defRPr sz="331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3EA7-0C76-4293-8813-FB8F2DA78692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48C3-285C-4D8B-AE50-FBDD2F7D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2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4000">
              <a:srgbClr val="E6E6E6"/>
            </a:gs>
            <a:gs pos="32001">
              <a:srgbClr val="7D8496"/>
            </a:gs>
            <a:gs pos="78000">
              <a:srgbClr val="E6E6E6"/>
            </a:gs>
            <a:gs pos="61000">
              <a:srgbClr val="7D8496"/>
            </a:gs>
            <a:gs pos="100000">
              <a:srgbClr val="E6E6E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749" y="2279167"/>
            <a:ext cx="26116478" cy="827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749" y="11395788"/>
            <a:ext cx="26116478" cy="27161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748" y="39677170"/>
            <a:ext cx="6812994" cy="2279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E3EA7-0C76-4293-8813-FB8F2DA78692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30242" y="39677170"/>
            <a:ext cx="10219492" cy="2279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5233" y="39677170"/>
            <a:ext cx="6812994" cy="2279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448C3-285C-4D8B-AE50-FBDD2F7D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2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8036" rtl="0" eaLnBrk="1" latinLnBrk="0" hangingPunct="1">
        <a:lnSpc>
          <a:spcPct val="90000"/>
        </a:lnSpc>
        <a:spcBef>
          <a:spcPct val="0"/>
        </a:spcBef>
        <a:buNone/>
        <a:defRPr sz="145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7009" indent="-757009" algn="l" defTabSz="3028036" rtl="0" eaLnBrk="1" latinLnBrk="0" hangingPunct="1">
        <a:lnSpc>
          <a:spcPct val="90000"/>
        </a:lnSpc>
        <a:spcBef>
          <a:spcPts val="3312"/>
        </a:spcBef>
        <a:buFont typeface="Arial" panose="020B0604020202020204" pitchFamily="34" charset="0"/>
        <a:buChar char="•"/>
        <a:defRPr sz="9272" kern="1200">
          <a:solidFill>
            <a:schemeClr val="tx1"/>
          </a:solidFill>
          <a:latin typeface="+mn-lt"/>
          <a:ea typeface="+mn-ea"/>
          <a:cs typeface="+mn-cs"/>
        </a:defRPr>
      </a:lvl1pPr>
      <a:lvl2pPr marL="2271027" indent="-757009" algn="l" defTabSz="302803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7948" kern="1200">
          <a:solidFill>
            <a:schemeClr val="tx1"/>
          </a:solidFill>
          <a:latin typeface="+mn-lt"/>
          <a:ea typeface="+mn-ea"/>
          <a:cs typeface="+mn-cs"/>
        </a:defRPr>
      </a:lvl2pPr>
      <a:lvl3pPr marL="3785045" indent="-757009" algn="l" defTabSz="302803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6623" kern="1200">
          <a:solidFill>
            <a:schemeClr val="tx1"/>
          </a:solidFill>
          <a:latin typeface="+mn-lt"/>
          <a:ea typeface="+mn-ea"/>
          <a:cs typeface="+mn-cs"/>
        </a:defRPr>
      </a:lvl3pPr>
      <a:lvl4pPr marL="5299062" indent="-757009" algn="l" defTabSz="302803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5961" kern="1200">
          <a:solidFill>
            <a:schemeClr val="tx1"/>
          </a:solidFill>
          <a:latin typeface="+mn-lt"/>
          <a:ea typeface="+mn-ea"/>
          <a:cs typeface="+mn-cs"/>
        </a:defRPr>
      </a:lvl4pPr>
      <a:lvl5pPr marL="6813080" indent="-757009" algn="l" defTabSz="302803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5961" kern="1200">
          <a:solidFill>
            <a:schemeClr val="tx1"/>
          </a:solidFill>
          <a:latin typeface="+mn-lt"/>
          <a:ea typeface="+mn-ea"/>
          <a:cs typeface="+mn-cs"/>
        </a:defRPr>
      </a:lvl5pPr>
      <a:lvl6pPr marL="8327098" indent="-757009" algn="l" defTabSz="302803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5961" kern="1200">
          <a:solidFill>
            <a:schemeClr val="tx1"/>
          </a:solidFill>
          <a:latin typeface="+mn-lt"/>
          <a:ea typeface="+mn-ea"/>
          <a:cs typeface="+mn-cs"/>
        </a:defRPr>
      </a:lvl6pPr>
      <a:lvl7pPr marL="9841116" indent="-757009" algn="l" defTabSz="302803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5961" kern="1200">
          <a:solidFill>
            <a:schemeClr val="tx1"/>
          </a:solidFill>
          <a:latin typeface="+mn-lt"/>
          <a:ea typeface="+mn-ea"/>
          <a:cs typeface="+mn-cs"/>
        </a:defRPr>
      </a:lvl7pPr>
      <a:lvl8pPr marL="11355134" indent="-757009" algn="l" defTabSz="302803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5961" kern="1200">
          <a:solidFill>
            <a:schemeClr val="tx1"/>
          </a:solidFill>
          <a:latin typeface="+mn-lt"/>
          <a:ea typeface="+mn-ea"/>
          <a:cs typeface="+mn-cs"/>
        </a:defRPr>
      </a:lvl8pPr>
      <a:lvl9pPr marL="12869151" indent="-757009" algn="l" defTabSz="302803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5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8036" rtl="0" eaLnBrk="1" latinLnBrk="0" hangingPunct="1">
        <a:defRPr sz="5961" kern="1200">
          <a:solidFill>
            <a:schemeClr val="tx1"/>
          </a:solidFill>
          <a:latin typeface="+mn-lt"/>
          <a:ea typeface="+mn-ea"/>
          <a:cs typeface="+mn-cs"/>
        </a:defRPr>
      </a:lvl1pPr>
      <a:lvl2pPr marL="1514018" algn="l" defTabSz="3028036" rtl="0" eaLnBrk="1" latinLnBrk="0" hangingPunct="1">
        <a:defRPr sz="5961" kern="1200">
          <a:solidFill>
            <a:schemeClr val="tx1"/>
          </a:solidFill>
          <a:latin typeface="+mn-lt"/>
          <a:ea typeface="+mn-ea"/>
          <a:cs typeface="+mn-cs"/>
        </a:defRPr>
      </a:lvl2pPr>
      <a:lvl3pPr marL="3028036" algn="l" defTabSz="3028036" rtl="0" eaLnBrk="1" latinLnBrk="0" hangingPunct="1">
        <a:defRPr sz="5961" kern="1200">
          <a:solidFill>
            <a:schemeClr val="tx1"/>
          </a:solidFill>
          <a:latin typeface="+mn-lt"/>
          <a:ea typeface="+mn-ea"/>
          <a:cs typeface="+mn-cs"/>
        </a:defRPr>
      </a:lvl3pPr>
      <a:lvl4pPr marL="4542053" algn="l" defTabSz="3028036" rtl="0" eaLnBrk="1" latinLnBrk="0" hangingPunct="1">
        <a:defRPr sz="5961" kern="1200">
          <a:solidFill>
            <a:schemeClr val="tx1"/>
          </a:solidFill>
          <a:latin typeface="+mn-lt"/>
          <a:ea typeface="+mn-ea"/>
          <a:cs typeface="+mn-cs"/>
        </a:defRPr>
      </a:lvl4pPr>
      <a:lvl5pPr marL="6056071" algn="l" defTabSz="3028036" rtl="0" eaLnBrk="1" latinLnBrk="0" hangingPunct="1">
        <a:defRPr sz="5961" kern="1200">
          <a:solidFill>
            <a:schemeClr val="tx1"/>
          </a:solidFill>
          <a:latin typeface="+mn-lt"/>
          <a:ea typeface="+mn-ea"/>
          <a:cs typeface="+mn-cs"/>
        </a:defRPr>
      </a:lvl5pPr>
      <a:lvl6pPr marL="7570089" algn="l" defTabSz="3028036" rtl="0" eaLnBrk="1" latinLnBrk="0" hangingPunct="1">
        <a:defRPr sz="5961" kern="1200">
          <a:solidFill>
            <a:schemeClr val="tx1"/>
          </a:solidFill>
          <a:latin typeface="+mn-lt"/>
          <a:ea typeface="+mn-ea"/>
          <a:cs typeface="+mn-cs"/>
        </a:defRPr>
      </a:lvl6pPr>
      <a:lvl7pPr marL="9084107" algn="l" defTabSz="3028036" rtl="0" eaLnBrk="1" latinLnBrk="0" hangingPunct="1">
        <a:defRPr sz="5961" kern="1200">
          <a:solidFill>
            <a:schemeClr val="tx1"/>
          </a:solidFill>
          <a:latin typeface="+mn-lt"/>
          <a:ea typeface="+mn-ea"/>
          <a:cs typeface="+mn-cs"/>
        </a:defRPr>
      </a:lvl7pPr>
      <a:lvl8pPr marL="10598125" algn="l" defTabSz="3028036" rtl="0" eaLnBrk="1" latinLnBrk="0" hangingPunct="1">
        <a:defRPr sz="5961" kern="1200">
          <a:solidFill>
            <a:schemeClr val="tx1"/>
          </a:solidFill>
          <a:latin typeface="+mn-lt"/>
          <a:ea typeface="+mn-ea"/>
          <a:cs typeface="+mn-cs"/>
        </a:defRPr>
      </a:lvl8pPr>
      <a:lvl9pPr marL="12112142" algn="l" defTabSz="3028036" rtl="0" eaLnBrk="1" latinLnBrk="0" hangingPunct="1">
        <a:defRPr sz="5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FFFFFF"/>
            </a:gs>
            <a:gs pos="0">
              <a:schemeClr val="accent6">
                <a:lumMod val="0"/>
                <a:lumOff val="100000"/>
              </a:schemeClr>
            </a:gs>
            <a:gs pos="36000">
              <a:schemeClr val="accent6">
                <a:lumMod val="0"/>
                <a:lumOff val="100000"/>
              </a:schemeClr>
            </a:gs>
            <a:gs pos="100000">
              <a:schemeClr val="accent6">
                <a:lumMod val="5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16"/>
          <p:cNvGrpSpPr/>
          <p:nvPr/>
        </p:nvGrpSpPr>
        <p:grpSpPr>
          <a:xfrm>
            <a:off x="16704330" y="12572942"/>
            <a:ext cx="13271418" cy="19568694"/>
            <a:chOff x="2264032" y="22551244"/>
            <a:chExt cx="13609082" cy="7889790"/>
          </a:xfrm>
        </p:grpSpPr>
        <p:sp>
          <p:nvSpPr>
            <p:cNvPr id="62" name="Flowchart: Alternate Process 61"/>
            <p:cNvSpPr/>
            <p:nvPr/>
          </p:nvSpPr>
          <p:spPr>
            <a:xfrm>
              <a:off x="2264032" y="22551244"/>
              <a:ext cx="13609082" cy="7889790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45974" y="23335993"/>
              <a:ext cx="13175480" cy="343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395330" y="23196653"/>
              <a:ext cx="13477783" cy="343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b="1" dirty="0">
                <a:solidFill>
                  <a:srgbClr val="002060"/>
                </a:solidFill>
                <a:latin typeface="TUOS Stephenson" panose="020705030800000200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83796" y="28329669"/>
              <a:ext cx="13112987" cy="343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411348" y="27936065"/>
              <a:ext cx="9138544" cy="384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b="1" dirty="0">
                <a:solidFill>
                  <a:srgbClr val="006699"/>
                </a:solidFill>
                <a:latin typeface="TUOS Stephenson" panose="02070503080000020004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407366" y="720462"/>
            <a:ext cx="203385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marR="303530" algn="ctr" defTabSz="3970855"/>
            <a:r>
              <a:rPr lang="en-US" sz="8000" b="1" spc="-5" dirty="0">
                <a:ln>
                  <a:solidFill>
                    <a:sysClr val="windowText" lastClr="000000"/>
                  </a:solidFill>
                </a:ln>
                <a:latin typeface="Calibri Light"/>
                <a:ea typeface="Times New Roman" panose="02020603050405020304" pitchFamily="18" charset="0"/>
              </a:rPr>
              <a:t>Click here to add title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92866" y="2743523"/>
            <a:ext cx="13870575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/>
                <a:cs typeface="Arial" panose="020B0604020202020204" pitchFamily="34" charset="0"/>
              </a:rPr>
              <a:t>Click here to add authors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03621" y="4366913"/>
            <a:ext cx="18485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latin typeface="Calibri Light"/>
              </a:rPr>
              <a:t>Click here to add affiliation</a:t>
            </a:r>
            <a:endParaRPr lang="en-US" sz="5400" b="1" dirty="0">
              <a:ln>
                <a:solidFill>
                  <a:sysClr val="windowText" lastClr="000000"/>
                </a:solidFill>
              </a:ln>
              <a:latin typeface="Calibri Light"/>
              <a:cs typeface="Arial" panose="020B0604020202020204" pitchFamily="34" charset="0"/>
            </a:endParaRPr>
          </a:p>
        </p:txBody>
      </p:sp>
      <p:sp>
        <p:nvSpPr>
          <p:cNvPr id="119" name="Flowchart: Alternate Process 118"/>
          <p:cNvSpPr/>
          <p:nvPr/>
        </p:nvSpPr>
        <p:spPr>
          <a:xfrm>
            <a:off x="2554701" y="5569649"/>
            <a:ext cx="27421047" cy="6727288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2920847" y="30163619"/>
            <a:ext cx="184666" cy="1155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650606" y="41953182"/>
            <a:ext cx="7422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e 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mail</a:t>
            </a:r>
            <a:r>
              <a:rPr lang="en-GB" sz="3600" dirty="0"/>
              <a:t> of the corresponding author</a:t>
            </a:r>
            <a:endParaRPr lang="en-US" sz="3600" dirty="0"/>
          </a:p>
        </p:txBody>
      </p:sp>
      <p:grpSp>
        <p:nvGrpSpPr>
          <p:cNvPr id="253" name="Group 252"/>
          <p:cNvGrpSpPr/>
          <p:nvPr/>
        </p:nvGrpSpPr>
        <p:grpSpPr>
          <a:xfrm>
            <a:off x="16734963" y="32389752"/>
            <a:ext cx="13273687" cy="8236244"/>
            <a:chOff x="2248055" y="31588944"/>
            <a:chExt cx="13609082" cy="975739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54" name="Flowchart: Alternate Process 253"/>
            <p:cNvSpPr/>
            <p:nvPr/>
          </p:nvSpPr>
          <p:spPr>
            <a:xfrm>
              <a:off x="2248055" y="31588944"/>
              <a:ext cx="13609082" cy="9757395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57" name="Group 256"/>
            <p:cNvGrpSpPr/>
            <p:nvPr/>
          </p:nvGrpSpPr>
          <p:grpSpPr>
            <a:xfrm>
              <a:off x="8629564" y="33170425"/>
              <a:ext cx="3711115" cy="150451"/>
              <a:chOff x="8629564" y="33026047"/>
              <a:chExt cx="3711115" cy="150451"/>
            </a:xfrm>
          </p:grpSpPr>
          <p:sp>
            <p:nvSpPr>
              <p:cNvPr id="262" name="Rectangle 261"/>
              <p:cNvSpPr/>
              <p:nvPr/>
            </p:nvSpPr>
            <p:spPr>
              <a:xfrm>
                <a:off x="8629564" y="33036782"/>
                <a:ext cx="832558" cy="1397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11508121" y="33026047"/>
                <a:ext cx="832558" cy="1397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16920347" y="13912801"/>
            <a:ext cx="13001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Type or paste your text here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6795954" y="34079636"/>
            <a:ext cx="60326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Type or paste your text here</a:t>
            </a:r>
          </a:p>
        </p:txBody>
      </p:sp>
      <p:sp>
        <p:nvSpPr>
          <p:cNvPr id="58" name="Flowchart: Alternate Process 57"/>
          <p:cNvSpPr/>
          <p:nvPr/>
        </p:nvSpPr>
        <p:spPr>
          <a:xfrm>
            <a:off x="2622316" y="12539933"/>
            <a:ext cx="13652671" cy="4465530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662069" y="13817367"/>
            <a:ext cx="135294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Type or paste your text here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1312125" y="5686265"/>
            <a:ext cx="7229474" cy="1117813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3507498"/>
            <a:r>
              <a:rPr lang="en-US" sz="6900" dirty="0">
                <a:solidFill>
                  <a:srgbClr val="002060"/>
                </a:solidFill>
              </a:rPr>
              <a:t> </a:t>
            </a:r>
            <a:r>
              <a:rPr lang="en-US" sz="6900" b="1" dirty="0">
                <a:solidFill>
                  <a:srgbClr val="002060"/>
                </a:solidFill>
              </a:rPr>
              <a:t>Introduction</a:t>
            </a:r>
            <a:endParaRPr lang="ar-IQ" sz="6900" b="1" dirty="0">
              <a:solidFill>
                <a:srgbClr val="002060"/>
              </a:solidFill>
              <a:cs typeface="Times New Roman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967849" y="12595351"/>
            <a:ext cx="4389119" cy="807719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3507498"/>
            <a:r>
              <a:rPr lang="en-US" sz="6900" b="1" dirty="0">
                <a:solidFill>
                  <a:srgbClr val="002060"/>
                </a:solidFill>
              </a:rPr>
              <a:t>Aims</a:t>
            </a:r>
            <a:endParaRPr lang="ar-IQ" sz="6900" b="1" dirty="0">
              <a:solidFill>
                <a:srgbClr val="002060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9590103" y="12660139"/>
            <a:ext cx="7229475" cy="111886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3507498"/>
            <a:r>
              <a:rPr lang="en-US" sz="6900" b="1" dirty="0">
                <a:solidFill>
                  <a:srgbClr val="002060"/>
                </a:solidFill>
              </a:rPr>
              <a:t>Results</a:t>
            </a:r>
            <a:endParaRPr lang="ar-IQ" sz="6900" b="1" dirty="0">
              <a:solidFill>
                <a:srgbClr val="00206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89679" y="17336634"/>
            <a:ext cx="13674104" cy="23206235"/>
            <a:chOff x="16204075" y="5235501"/>
            <a:chExt cx="13674104" cy="24928118"/>
          </a:xfrm>
        </p:grpSpPr>
        <p:grpSp>
          <p:nvGrpSpPr>
            <p:cNvPr id="223" name="Group 222"/>
            <p:cNvGrpSpPr/>
            <p:nvPr/>
          </p:nvGrpSpPr>
          <p:grpSpPr>
            <a:xfrm>
              <a:off x="16204075" y="5235501"/>
              <a:ext cx="13674104" cy="24928118"/>
              <a:chOff x="2183033" y="31588943"/>
              <a:chExt cx="13674104" cy="8097521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224" name="Flowchart: Alternate Process 223"/>
              <p:cNvSpPr/>
              <p:nvPr/>
            </p:nvSpPr>
            <p:spPr>
              <a:xfrm>
                <a:off x="2248055" y="31588943"/>
                <a:ext cx="13609082" cy="8097521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6" name="TextBox 225"/>
              <p:cNvSpPr txBox="1"/>
              <p:nvPr/>
            </p:nvSpPr>
            <p:spPr>
              <a:xfrm>
                <a:off x="2183033" y="31834823"/>
                <a:ext cx="13674103" cy="657628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pPr algn="just"/>
                <a:endParaRPr lang="en-GB" sz="2800" dirty="0">
                  <a:solidFill>
                    <a:prstClr val="black"/>
                  </a:solidFill>
                  <a:latin typeface="TUOS Stephenson" panose="02070503080000020004"/>
                  <a:cs typeface="Times New Roman" panose="02020603050405020304" pitchFamily="18" charset="0"/>
                </a:endParaRPr>
              </a:p>
              <a:p>
                <a:pPr algn="just"/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GB" sz="2800" dirty="0">
                  <a:solidFill>
                    <a:prstClr val="black"/>
                  </a:solidFill>
                  <a:latin typeface="TUOS Stephenson" panose="02070503080000020004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GB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endParaRPr lang="en-US" sz="2800" dirty="0">
                  <a:solidFill>
                    <a:prstClr val="black"/>
                  </a:solidFill>
                </a:endParaRPr>
              </a:p>
              <a:p>
                <a:pPr algn="just"/>
                <a:endParaRPr lang="en-US" sz="2800" dirty="0">
                  <a:solidFill>
                    <a:prstClr val="black"/>
                  </a:solidFill>
                </a:endParaRPr>
              </a:p>
              <a:p>
                <a:pPr algn="just"/>
                <a:endParaRPr lang="en-US" sz="2800" dirty="0">
                  <a:solidFill>
                    <a:prstClr val="black"/>
                  </a:solidFill>
                </a:endParaRPr>
              </a:p>
              <a:p>
                <a:pPr algn="just"/>
                <a:endParaRPr lang="en-US" sz="2800" dirty="0">
                  <a:solidFill>
                    <a:prstClr val="black"/>
                  </a:solidFill>
                </a:endParaRPr>
              </a:p>
              <a:p>
                <a:pPr algn="just"/>
                <a:endParaRPr lang="en-GB" sz="2800" dirty="0">
                  <a:solidFill>
                    <a:prstClr val="black"/>
                  </a:solidFill>
                  <a:latin typeface="TUOS Stephenson" panose="02070503080000020004"/>
                  <a:cs typeface="Times New Roman" panose="02020603050405020304" pitchFamily="18" charset="0"/>
                </a:endParaRPr>
              </a:p>
              <a:p>
                <a:pPr algn="just"/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GB" sz="2800" dirty="0">
                  <a:solidFill>
                    <a:prstClr val="black"/>
                  </a:solidFill>
                  <a:latin typeface="TUOS Stephenson" panose="02070503080000020004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GB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endParaRPr lang="en-US" sz="2800" dirty="0">
                  <a:solidFill>
                    <a:prstClr val="black"/>
                  </a:solidFill>
                </a:endParaRPr>
              </a:p>
              <a:p>
                <a:pPr algn="just"/>
                <a:endParaRPr lang="en-US" sz="2800" dirty="0">
                  <a:solidFill>
                    <a:prstClr val="black"/>
                  </a:solidFill>
                </a:endParaRPr>
              </a:p>
              <a:p>
                <a:pPr algn="just"/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27" name="Group 226"/>
              <p:cNvGrpSpPr/>
              <p:nvPr/>
            </p:nvGrpSpPr>
            <p:grpSpPr>
              <a:xfrm>
                <a:off x="8629564" y="33170425"/>
                <a:ext cx="4050134" cy="3198664"/>
                <a:chOff x="8629564" y="33026047"/>
                <a:chExt cx="4050134" cy="3198664"/>
              </a:xfrm>
            </p:grpSpPr>
            <p:grpSp>
              <p:nvGrpSpPr>
                <p:cNvPr id="228" name="Group 227"/>
                <p:cNvGrpSpPr/>
                <p:nvPr/>
              </p:nvGrpSpPr>
              <p:grpSpPr>
                <a:xfrm>
                  <a:off x="8629564" y="33036782"/>
                  <a:ext cx="4050134" cy="3187929"/>
                  <a:chOff x="8618084" y="33423307"/>
                  <a:chExt cx="4050134" cy="3187929"/>
                </a:xfrm>
              </p:grpSpPr>
              <p:sp>
                <p:nvSpPr>
                  <p:cNvPr id="231" name="Rectangle 230"/>
                  <p:cNvSpPr/>
                  <p:nvPr/>
                </p:nvSpPr>
                <p:spPr>
                  <a:xfrm>
                    <a:off x="11835660" y="36471520"/>
                    <a:ext cx="832558" cy="13971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32" name="Rectangle 231"/>
                  <p:cNvSpPr/>
                  <p:nvPr/>
                </p:nvSpPr>
                <p:spPr>
                  <a:xfrm>
                    <a:off x="8618084" y="33423307"/>
                    <a:ext cx="832558" cy="13971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229" name="Rectangle 228"/>
                <p:cNvSpPr/>
                <p:nvPr/>
              </p:nvSpPr>
              <p:spPr>
                <a:xfrm>
                  <a:off x="11508121" y="33026047"/>
                  <a:ext cx="832558" cy="1397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32" name="Rectangle 31"/>
            <p:cNvSpPr/>
            <p:nvPr/>
          </p:nvSpPr>
          <p:spPr>
            <a:xfrm>
              <a:off x="16599435" y="6843738"/>
              <a:ext cx="1039419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</a:rPr>
                <a:t>Type or paste your text and figures or tables here</a:t>
              </a: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19521814" y="5235501"/>
              <a:ext cx="6569943" cy="1111373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defTabSz="3507498"/>
              <a:r>
                <a:rPr lang="en-US" sz="6900" b="1" dirty="0">
                  <a:solidFill>
                    <a:srgbClr val="002060"/>
                  </a:solidFill>
                </a:rPr>
                <a:t>Methods</a:t>
              </a:r>
              <a:endParaRPr lang="ar-IQ" sz="69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19160949" y="32382688"/>
            <a:ext cx="8782424" cy="114299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3507498"/>
            <a:r>
              <a:rPr lang="en-US" sz="6900" b="1" dirty="0">
                <a:solidFill>
                  <a:srgbClr val="002060"/>
                </a:solidFill>
              </a:rPr>
              <a:t>Conclusions</a:t>
            </a:r>
            <a:endParaRPr lang="ar-IQ" sz="6900" b="1" dirty="0">
              <a:solidFill>
                <a:srgbClr val="00206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478766" y="40847670"/>
            <a:ext cx="1838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Calibri Light"/>
              </a:rPr>
              <a:t>References</a:t>
            </a:r>
            <a:endParaRPr lang="en-US" sz="4400" b="1" dirty="0">
              <a:solidFill>
                <a:srgbClr val="002060"/>
              </a:solidFill>
              <a:latin typeface="Calibri Light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3674" y="5347854"/>
            <a:ext cx="3873501" cy="38569657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3395638" y="7070542"/>
            <a:ext cx="26114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Type or paste your text and figures or tables here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BF4612-19C5-0397-787F-28AC91BF409C}"/>
              </a:ext>
            </a:extLst>
          </p:cNvPr>
          <p:cNvGrpSpPr/>
          <p:nvPr/>
        </p:nvGrpSpPr>
        <p:grpSpPr>
          <a:xfrm>
            <a:off x="23161075" y="149970"/>
            <a:ext cx="7244416" cy="3677560"/>
            <a:chOff x="22828567" y="-237956"/>
            <a:chExt cx="7244416" cy="368283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239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28567" y="-97667"/>
              <a:ext cx="3807474" cy="3542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557C41-AA11-4FD7-817E-5A5CEA426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63342" y="-237956"/>
              <a:ext cx="3709641" cy="354254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28FB1D9-3552-4C20-6AA3-03B88A0C81DB}"/>
              </a:ext>
            </a:extLst>
          </p:cNvPr>
          <p:cNvSpPr txBox="1"/>
          <p:nvPr/>
        </p:nvSpPr>
        <p:spPr>
          <a:xfrm>
            <a:off x="26962210" y="4104942"/>
            <a:ext cx="304673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/>
              <a:t>Poster #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514D836-214A-346D-313D-FA11D5E6D058}"/>
              </a:ext>
            </a:extLst>
          </p:cNvPr>
          <p:cNvGrpSpPr/>
          <p:nvPr/>
        </p:nvGrpSpPr>
        <p:grpSpPr>
          <a:xfrm>
            <a:off x="-445879" y="46049"/>
            <a:ext cx="8212100" cy="3641392"/>
            <a:chOff x="-529007" y="46049"/>
            <a:chExt cx="8212100" cy="3641392"/>
          </a:xfrm>
        </p:grpSpPr>
        <p:sp>
          <p:nvSpPr>
            <p:cNvPr id="52" name="TextBox 51"/>
            <p:cNvSpPr txBox="1"/>
            <p:nvPr/>
          </p:nvSpPr>
          <p:spPr>
            <a:xfrm>
              <a:off x="3279266" y="385095"/>
              <a:ext cx="4403827" cy="28007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>
                  <a:ln/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17</a:t>
              </a:r>
              <a:r>
                <a:rPr lang="en-US" sz="4400" b="1" baseline="30000">
                  <a:ln/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</a:t>
              </a:r>
              <a:r>
                <a:rPr lang="en-US" sz="4400" b="1">
                  <a:ln/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Postgraduate </a:t>
              </a:r>
              <a:r>
                <a:rPr lang="en-US" sz="4400" b="1" dirty="0">
                  <a:ln/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Scientific Dental Conference</a:t>
              </a:r>
            </a:p>
            <a:p>
              <a:pPr algn="ctr"/>
              <a:r>
                <a:rPr lang="en-US" sz="4400" b="1">
                  <a:ln/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2024</a:t>
              </a:r>
              <a:endParaRPr lang="en-US" sz="4400" b="1" dirty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8ABFFE-A30F-4252-2630-8C1C4153A3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6892"/>
            <a:stretch/>
          </p:blipFill>
          <p:spPr>
            <a:xfrm>
              <a:off x="-529007" y="46049"/>
              <a:ext cx="3919328" cy="36413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7428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77</Words>
  <Application>Microsoft Office PowerPoint</Application>
  <PresentationFormat>Custom</PresentationFormat>
  <Paragraphs>70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Lucie</dc:creator>
  <cp:lastModifiedBy>abdalbasit abdalbasit</cp:lastModifiedBy>
  <cp:revision>186</cp:revision>
  <dcterms:created xsi:type="dcterms:W3CDTF">2014-10-23T13:38:46Z</dcterms:created>
  <dcterms:modified xsi:type="dcterms:W3CDTF">2024-11-19T18:19:25Z</dcterms:modified>
</cp:coreProperties>
</file>